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Bebas Neue Cyrillic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6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594937" y="5005943"/>
            <a:ext cx="3086100" cy="454538"/>
            <a:chOff x="0" y="0"/>
            <a:chExt cx="812800" cy="1197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119714"/>
            </a:xfrm>
            <a:custGeom>
              <a:avLst/>
              <a:gdLst/>
              <a:ahLst/>
              <a:cxnLst/>
              <a:rect l="l" t="t" r="r" b="b"/>
              <a:pathLst>
                <a:path w="812800" h="119714">
                  <a:moveTo>
                    <a:pt x="0" y="0"/>
                  </a:moveTo>
                  <a:lnTo>
                    <a:pt x="812800" y="0"/>
                  </a:lnTo>
                  <a:lnTo>
                    <a:pt x="812800" y="119714"/>
                  </a:lnTo>
                  <a:lnTo>
                    <a:pt x="0" y="119714"/>
                  </a:lnTo>
                  <a:close/>
                </a:path>
              </a:pathLst>
            </a:custGeom>
            <a:solidFill>
              <a:srgbClr val="302C2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1578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366137" y="5580603"/>
            <a:ext cx="5921863" cy="4706397"/>
          </a:xfrm>
          <a:custGeom>
            <a:avLst/>
            <a:gdLst/>
            <a:ahLst/>
            <a:cxnLst/>
            <a:rect l="l" t="t" r="r" b="b"/>
            <a:pathLst>
              <a:path w="5921863" h="4706397">
                <a:moveTo>
                  <a:pt x="0" y="0"/>
                </a:moveTo>
                <a:lnTo>
                  <a:pt x="5921863" y="0"/>
                </a:lnTo>
                <a:lnTo>
                  <a:pt x="5921863" y="4706397"/>
                </a:lnTo>
                <a:lnTo>
                  <a:pt x="0" y="47063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437" t="-4947" r="-1175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655460" y="4955274"/>
            <a:ext cx="2563562" cy="392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1"/>
              </a:lnSpc>
            </a:pPr>
            <a:r>
              <a:rPr lang="en-US" sz="2229">
                <a:solidFill>
                  <a:srgbClr val="FFFFFF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ТХЕКВОНДО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Произвольный</PresentationFormat>
  <Paragraphs>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Bebas Neue Cyrillic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Некрасовка.pptx</dc:title>
  <dc:creator>USER</dc:creator>
  <cp:lastModifiedBy>Юлия </cp:lastModifiedBy>
  <cp:revision>1</cp:revision>
  <dcterms:created xsi:type="dcterms:W3CDTF">2006-08-16T00:00:00Z</dcterms:created>
  <dcterms:modified xsi:type="dcterms:W3CDTF">2026-04-16T11:51:41Z</dcterms:modified>
  <dc:identifier>DAHHA62-knE</dc:identifier>
</cp:coreProperties>
</file>